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D69AF35-579A-B7E9-0ABB-669076AFA7DB}" v="11" dt="2024-10-24T23:00:23.1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Katie TEST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15fe2ce-e2cd-4322-9ce9-d87d73b23600" xsi:nil="true"/>
    <lcf76f155ced4ddcb4097134ff3c332f xmlns="fa5d0ceb-ebf9-495e-9cb8-32e0ab53f3d4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FC8B11D9CAB4F42B072A16684935B96" ma:contentTypeVersion="18" ma:contentTypeDescription="Create a new document." ma:contentTypeScope="" ma:versionID="97a8cb6dadca49a7f7958c802a494d68">
  <xsd:schema xmlns:xsd="http://www.w3.org/2001/XMLSchema" xmlns:xs="http://www.w3.org/2001/XMLSchema" xmlns:p="http://schemas.microsoft.com/office/2006/metadata/properties" xmlns:ns2="fa5d0ceb-ebf9-495e-9cb8-32e0ab53f3d4" xmlns:ns3="315fe2ce-e2cd-4322-9ce9-d87d73b23600" targetNamespace="http://schemas.microsoft.com/office/2006/metadata/properties" ma:root="true" ma:fieldsID="5d1bf9b0743c36bd64b75eb38dbeb163" ns2:_="" ns3:_="">
    <xsd:import namespace="fa5d0ceb-ebf9-495e-9cb8-32e0ab53f3d4"/>
    <xsd:import namespace="315fe2ce-e2cd-4322-9ce9-d87d73b2360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5d0ceb-ebf9-495e-9cb8-32e0ab53f3d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ff9b31e8-37b0-4dd3-af19-9c6e88c6d0d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5fe2ce-e2cd-4322-9ce9-d87d73b2360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3c700e36-125e-45a5-a75c-200235449c30}" ma:internalName="TaxCatchAll" ma:showField="CatchAllData" ma:web="315fe2ce-e2cd-4322-9ce9-d87d73b2360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0E56B09-D3C9-4BDD-8CCE-F0440EBF2BA5}">
  <ds:schemaRefs>
    <ds:schemaRef ds:uri="http://schemas.microsoft.com/office/2006/metadata/properties"/>
    <ds:schemaRef ds:uri="http://schemas.microsoft.com/office/infopath/2007/PartnerControls"/>
    <ds:schemaRef ds:uri="315fe2ce-e2cd-4322-9ce9-d87d73b23600"/>
    <ds:schemaRef ds:uri="fa5d0ceb-ebf9-495e-9cb8-32e0ab53f3d4"/>
  </ds:schemaRefs>
</ds:datastoreItem>
</file>

<file path=customXml/itemProps2.xml><?xml version="1.0" encoding="utf-8"?>
<ds:datastoreItem xmlns:ds="http://schemas.openxmlformats.org/officeDocument/2006/customXml" ds:itemID="{3E991949-A591-441A-BEFA-5114BD0CCE2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A89016C-338C-4B83-B658-96249E17B5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a5d0ceb-ebf9-495e-9cb8-32e0ab53f3d4"/>
    <ds:schemaRef ds:uri="315fe2ce-e2cd-4322-9ce9-d87d73b2360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Katie TEST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4</cp:revision>
  <dcterms:created xsi:type="dcterms:W3CDTF">2024-10-24T22:59:38Z</dcterms:created>
  <dcterms:modified xsi:type="dcterms:W3CDTF">2024-10-24T23:00:33Z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0x0101003FC8B11D9CAB4F42B072A16684935B96</vt:lpwstr>
  </property>
</Properties>
</file>